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DD0A5-FA6C-3BD7-00AC-FD176233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139ADB-4F38-AF6A-F646-214341B983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53CFE-F0DB-CD13-B336-CB1D54AC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1B488-B27B-17E4-D19E-E86310C36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63823-D748-AF68-CECA-96F61A90A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56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967D5-4869-0C87-E8B3-32B993D1B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A3ADA-FB2B-8D96-1CA4-7BC6B6E1AA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DA51D-7FA8-E529-82B1-93557AA1A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0AB89-3C5F-971C-11EB-AE4CB90D4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ABA67-231E-BD58-5186-A0A920C63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02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FF810D-669A-A4C3-095A-88062E79B6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C7036-144E-804D-6684-3A7322A1B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0AA7E-556F-F660-DB6D-974D750A0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157E3-51D3-CAE0-BCAB-00461E68F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13CF7-DA53-6A27-B355-F77077179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80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8F2F0-9ABD-3FF8-826B-98E5E2787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ED281-91E6-6AB2-379B-0FDAD628E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D7893-65C6-8D0E-B15B-89149F6B3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68478-990A-3BB8-345B-6B35C97EA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29962-8CC4-E5DE-94A3-3CA451D82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81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DB813-5D62-EE42-5B79-1E20C2AE8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F8AEC-0EA3-A6F8-F3BD-DDC7F394A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3ECBD-7510-BF64-59B0-111650755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E4477-41BE-593F-A29C-1679BCC92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51687-94BF-8CDF-8A99-F5D67340C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3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D2064-39DB-E065-42C4-4ECCB51D6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A5E20-1FF6-48E6-8A83-527BE192C3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3BDBEB-A8C2-4713-00B3-CEA2DA8D0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3C1901-2D13-87C0-B7A0-9CCA26A77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E26BF-CE99-7C9B-0FA3-DAED81EEA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676078-AA9E-C6BC-5479-D8CE47D46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9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FB959-FC21-DDDC-6425-357842234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A5315-16A4-3FB8-AF44-3AA214987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3C30CE-B6FB-BA33-59F0-6B8B42CF28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12AD5D-7FA1-9B64-17EA-2962A93E20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661EC2-B69B-064C-9A6D-9700A89B1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BDA89C-5992-DD30-4960-CDA518BE8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3B4FF3-D9E7-7183-318C-BDD40D754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FCB126-DBEF-677D-8129-FEE979C29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92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87760-4A53-C93B-608F-91B93EC89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EC9666-8097-E5F6-FC38-3AD7EEA80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DF5978-BB8E-9BD4-03FD-C446031D5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B914DD-9E81-55B3-9B58-27D529ED5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79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D79000-A120-C873-3439-278EA335F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D47F6F-C01B-442A-2F05-A80EB510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58ED8E-AD42-991E-0794-61CABB88E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03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94551-BFB3-79F7-2858-DEB81F292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82EA9-0D97-6CC8-BF74-682FFC109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F0D0D9-9A0C-59C9-9B50-E52D9FFAC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4CD90-9CA2-1D2B-AC59-5A9E4555F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FA766-ED2B-D8CC-8E58-D7E134135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4D22B-35EC-34C5-8032-719090FB4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2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505E7-258A-955A-2F6E-BBC388B1D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98D57C-6EB2-D04B-2971-A1149B9143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DD3198-EA5E-40EE-AAAE-7351FF7CB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52A61B-59A4-403D-C82E-E2F505E6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25E41A-F7A1-E7A2-D75F-73CF4FC5E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4E9AA-D86F-23C0-579B-DC163C6F5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210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FF5398-EECA-4FBA-556D-AAE6B4362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4EE5D-0AD2-0D55-5E45-90989499D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1CD81-AD7D-8DA7-9D32-2E7010CD82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BFDE3-E60F-4911-BAC1-0023C12A1E57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D18BD-27A3-BC7A-B895-8BAD530718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BC5A4-1EF8-AD80-04F5-6221499C72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7EE22-25D3-48EB-A2EE-775AC9A03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651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A19BF34-8620-B616-7522-3AE73D468A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129" t="18925" r="22056" b="9866"/>
          <a:stretch/>
        </p:blipFill>
        <p:spPr>
          <a:xfrm>
            <a:off x="6239619" y="501442"/>
            <a:ext cx="3624641" cy="21409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BF3114-21E3-7B6C-1C0B-369C04C875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056" t="17289" r="8608" b="3972"/>
          <a:stretch/>
        </p:blipFill>
        <p:spPr>
          <a:xfrm>
            <a:off x="233130" y="3459509"/>
            <a:ext cx="3726814" cy="23860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753CD8-71C2-D564-6DF9-5C41CEE778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485" t="21800" r="3428" b="9358"/>
          <a:stretch/>
        </p:blipFill>
        <p:spPr>
          <a:xfrm>
            <a:off x="4202499" y="4914088"/>
            <a:ext cx="2841413" cy="13480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559471B-17EF-C28D-1F52-4C5CC214E30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5607" t="29806" r="19820" b="7756"/>
          <a:stretch/>
        </p:blipFill>
        <p:spPr>
          <a:xfrm>
            <a:off x="231467" y="1071500"/>
            <a:ext cx="3061741" cy="2278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7BD3E0-D686-451F-C132-4B3837A44D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5363" y="2652860"/>
            <a:ext cx="3624641" cy="20388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EBD541-FC03-6947-6D89-0E71B9BC9D5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2964" t="16853" r="42320" b="79509"/>
          <a:stretch/>
        </p:blipFill>
        <p:spPr>
          <a:xfrm>
            <a:off x="888223" y="898545"/>
            <a:ext cx="2277140" cy="1267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01D9FF-3119-5DAA-3EC2-E23443BA5FC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9768" t="20345" r="18814" b="8192"/>
          <a:stretch/>
        </p:blipFill>
        <p:spPr>
          <a:xfrm>
            <a:off x="6872771" y="2773156"/>
            <a:ext cx="2545384" cy="187937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AC42BEB-1BF8-7607-FF84-97EA69FF811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8838" t="23256" r="18660" b="28965"/>
          <a:stretch/>
        </p:blipFill>
        <p:spPr>
          <a:xfrm>
            <a:off x="7286467" y="4817612"/>
            <a:ext cx="2841413" cy="137368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AF93258-0722-AFCE-70EF-B5ACF5E3B46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29691" t="54223" r="40604" b="10154"/>
          <a:stretch/>
        </p:blipFill>
        <p:spPr>
          <a:xfrm>
            <a:off x="3375976" y="827039"/>
            <a:ext cx="2730710" cy="17396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513C0CA-46E4-7D2A-205A-F67306A68FA1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45464" t="46252" r="34965" b="48945"/>
          <a:stretch/>
        </p:blipFill>
        <p:spPr>
          <a:xfrm>
            <a:off x="4274928" y="691664"/>
            <a:ext cx="932806" cy="12161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CCC0B4F-D777-02BF-96E3-E05C2934E46E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19181" r="54149" b="8592"/>
          <a:stretch/>
        </p:blipFill>
        <p:spPr>
          <a:xfrm>
            <a:off x="9500922" y="2727528"/>
            <a:ext cx="2188934" cy="183181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75C405A-C540-1045-2AB1-CA46E5D6DDA5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25825" t="15979" r="26469" b="8593"/>
          <a:stretch/>
        </p:blipFill>
        <p:spPr>
          <a:xfrm>
            <a:off x="10210647" y="4551646"/>
            <a:ext cx="1818937" cy="1527832"/>
          </a:xfrm>
          <a:prstGeom prst="rect">
            <a:avLst/>
          </a:prstGeom>
        </p:spPr>
      </p:pic>
      <p:pic>
        <p:nvPicPr>
          <p:cNvPr id="26" name="図 3" descr="グラフィカル ユーザー インターフェイス が含まれている画像&#10;&#10;自動的に生成された説明">
            <a:extLst>
              <a:ext uri="{FF2B5EF4-FFF2-40B4-BE49-F238E27FC236}">
                <a16:creationId xmlns:a16="http://schemas.microsoft.com/office/drawing/2014/main" id="{B937BFC0-3ED5-8385-E9E2-A791DE7A9C4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95" t="38377" r="12393"/>
          <a:stretch/>
        </p:blipFill>
        <p:spPr>
          <a:xfrm>
            <a:off x="9997193" y="963070"/>
            <a:ext cx="1967519" cy="152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09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seisankakou</dc:creator>
  <cp:lastModifiedBy>seisankakou</cp:lastModifiedBy>
  <cp:revision>1</cp:revision>
  <dcterms:created xsi:type="dcterms:W3CDTF">2025-03-28T08:58:32Z</dcterms:created>
  <dcterms:modified xsi:type="dcterms:W3CDTF">2025-03-28T08:58:45Z</dcterms:modified>
</cp:coreProperties>
</file>

<file path=docProps/thumbnail.jpeg>
</file>